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74" r:id="rId13"/>
    <p:sldId id="266" r:id="rId14"/>
    <p:sldId id="267" r:id="rId15"/>
    <p:sldId id="271" r:id="rId16"/>
    <p:sldId id="272" r:id="rId17"/>
    <p:sldId id="275" r:id="rId18"/>
    <p:sldId id="268" r:id="rId19"/>
    <p:sldId id="269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70" r:id="rId30"/>
    <p:sldId id="276" r:id="rId31"/>
  </p:sldIdLst>
  <p:sldSz cx="18288000" cy="10287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eague Spartan" panose="020B0604020202020204" charset="0"/>
      <p:regular r:id="rId36"/>
    </p:embeddedFont>
    <p:embeddedFont>
      <p:font typeface="Poppins" panose="00000500000000000000" pitchFamily="2" charset="0"/>
      <p:regular r:id="rId37"/>
    </p:embeddedFont>
    <p:embeddedFont>
      <p:font typeface="Roboto" panose="02000000000000000000" pitchFamily="2" charset="0"/>
      <p:regular r:id="rId38"/>
    </p:embeddedFont>
    <p:embeddedFont>
      <p:font typeface="Roboto Bold" panose="02000000000000000000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5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20957" y="4506120"/>
            <a:ext cx="9846085" cy="141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sz="8265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130300" y="4057750"/>
            <a:ext cx="3086100" cy="2171499"/>
            <a:chOff x="0" y="0"/>
            <a:chExt cx="812800" cy="571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23004" y="3528848"/>
            <a:ext cx="5641992" cy="91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sz="5303" b="1">
                <a:solidFill>
                  <a:srgbClr val="303642"/>
                </a:solidFill>
                <a:latin typeface="Roboto Bold"/>
                <a:ea typeface="Roboto Bold"/>
                <a:cs typeface="Roboto Bold"/>
                <a:sym typeface="Roboto Bold"/>
              </a:rPr>
              <a:t>BUSINESS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80587" y="5852404"/>
            <a:ext cx="8526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467343" y="4057750"/>
            <a:ext cx="3086100" cy="2171499"/>
            <a:chOff x="0" y="0"/>
            <a:chExt cx="812800" cy="5719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571917"/>
            </a:xfrm>
            <a:custGeom>
              <a:avLst/>
              <a:gdLst/>
              <a:ahLst/>
              <a:cxnLst/>
              <a:rect l="l" t="t" r="r" b="b"/>
              <a:pathLst>
                <a:path w="812800" h="571917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4726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24726" y="1726528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24726" y="914400"/>
            <a:ext cx="5634574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24726" y="36711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24726" y="56650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06450" y="806450"/>
            <a:ext cx="6990015" cy="8674100"/>
            <a:chOff x="0" y="0"/>
            <a:chExt cx="1840992" cy="22845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0992" cy="2284537"/>
            </a:xfrm>
            <a:custGeom>
              <a:avLst/>
              <a:gdLst/>
              <a:ahLst/>
              <a:cxnLst/>
              <a:rect l="l" t="t" r="r" b="b"/>
              <a:pathLst>
                <a:path w="1840992" h="2284537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78172" y="2129313"/>
            <a:ext cx="4856091" cy="9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8172" y="4633369"/>
            <a:ext cx="4856091" cy="9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8172" y="7336782"/>
            <a:ext cx="4856091" cy="9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62333" y="1606753"/>
            <a:ext cx="1868266" cy="18682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862333" y="4210291"/>
            <a:ext cx="1868266" cy="18682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862333" y="6811982"/>
            <a:ext cx="1868266" cy="186826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977048" y="190147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77048" y="4495485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77048" y="709773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6659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13750" y="1110371"/>
            <a:ext cx="3340100" cy="3784600"/>
            <a:chOff x="0" y="0"/>
            <a:chExt cx="879697" cy="9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697" cy="996767"/>
            </a:xfrm>
            <a:custGeom>
              <a:avLst/>
              <a:gdLst/>
              <a:ahLst/>
              <a:cxnLst/>
              <a:rect l="l" t="t" r="r" b="b"/>
              <a:pathLst>
                <a:path w="879697" h="996767">
                  <a:moveTo>
                    <a:pt x="118211" y="0"/>
                  </a:moveTo>
                  <a:lnTo>
                    <a:pt x="761486" y="0"/>
                  </a:lnTo>
                  <a:cubicBezTo>
                    <a:pt x="826772" y="0"/>
                    <a:pt x="879697" y="52925"/>
                    <a:pt x="879697" y="118211"/>
                  </a:cubicBezTo>
                  <a:lnTo>
                    <a:pt x="879697" y="878556"/>
                  </a:lnTo>
                  <a:cubicBezTo>
                    <a:pt x="879697" y="909907"/>
                    <a:pt x="867243" y="939975"/>
                    <a:pt x="845074" y="962144"/>
                  </a:cubicBezTo>
                  <a:cubicBezTo>
                    <a:pt x="822905" y="984313"/>
                    <a:pt x="792837" y="996767"/>
                    <a:pt x="761486" y="996767"/>
                  </a:cubicBezTo>
                  <a:lnTo>
                    <a:pt x="118211" y="996767"/>
                  </a:lnTo>
                  <a:cubicBezTo>
                    <a:pt x="86860" y="996767"/>
                    <a:pt x="56792" y="984313"/>
                    <a:pt x="34623" y="962144"/>
                  </a:cubicBezTo>
                  <a:cubicBezTo>
                    <a:pt x="12454" y="939975"/>
                    <a:pt x="0" y="909907"/>
                    <a:pt x="0" y="878556"/>
                  </a:cubicBezTo>
                  <a:lnTo>
                    <a:pt x="0" y="118211"/>
                  </a:lnTo>
                  <a:cubicBezTo>
                    <a:pt x="0" y="86860"/>
                    <a:pt x="12454" y="56792"/>
                    <a:pt x="34623" y="34623"/>
                  </a:cubicBezTo>
                  <a:cubicBezTo>
                    <a:pt x="56792" y="12454"/>
                    <a:pt x="86860" y="0"/>
                    <a:pt x="11821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79697" cy="104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726528"/>
            <a:ext cx="5898349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14400"/>
            <a:ext cx="5634574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711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6650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413750" y="5473700"/>
            <a:ext cx="3340100" cy="3784600"/>
            <a:chOff x="0" y="0"/>
            <a:chExt cx="879697" cy="9967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9697" cy="996767"/>
            </a:xfrm>
            <a:custGeom>
              <a:avLst/>
              <a:gdLst/>
              <a:ahLst/>
              <a:cxnLst/>
              <a:rect l="l" t="t" r="r" b="b"/>
              <a:pathLst>
                <a:path w="879697" h="996767">
                  <a:moveTo>
                    <a:pt x="118211" y="0"/>
                  </a:moveTo>
                  <a:lnTo>
                    <a:pt x="761486" y="0"/>
                  </a:lnTo>
                  <a:cubicBezTo>
                    <a:pt x="826772" y="0"/>
                    <a:pt x="879697" y="52925"/>
                    <a:pt x="879697" y="118211"/>
                  </a:cubicBezTo>
                  <a:lnTo>
                    <a:pt x="879697" y="878556"/>
                  </a:lnTo>
                  <a:cubicBezTo>
                    <a:pt x="879697" y="909907"/>
                    <a:pt x="867243" y="939975"/>
                    <a:pt x="845074" y="962144"/>
                  </a:cubicBezTo>
                  <a:cubicBezTo>
                    <a:pt x="822905" y="984313"/>
                    <a:pt x="792837" y="996767"/>
                    <a:pt x="761486" y="996767"/>
                  </a:cubicBezTo>
                  <a:lnTo>
                    <a:pt x="118211" y="996767"/>
                  </a:lnTo>
                  <a:cubicBezTo>
                    <a:pt x="86860" y="996767"/>
                    <a:pt x="56792" y="984313"/>
                    <a:pt x="34623" y="962144"/>
                  </a:cubicBezTo>
                  <a:cubicBezTo>
                    <a:pt x="12454" y="939975"/>
                    <a:pt x="0" y="909907"/>
                    <a:pt x="0" y="878556"/>
                  </a:cubicBezTo>
                  <a:lnTo>
                    <a:pt x="0" y="118211"/>
                  </a:lnTo>
                  <a:cubicBezTo>
                    <a:pt x="0" y="86860"/>
                    <a:pt x="12454" y="56792"/>
                    <a:pt x="34623" y="34623"/>
                  </a:cubicBezTo>
                  <a:cubicBezTo>
                    <a:pt x="56792" y="12454"/>
                    <a:pt x="86860" y="0"/>
                    <a:pt x="11821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79697" cy="104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957840" y="1950106"/>
            <a:ext cx="4251920" cy="228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299K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 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57840" y="6178445"/>
            <a:ext cx="4251920" cy="228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112K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 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19310" y="2229571"/>
            <a:ext cx="4650324" cy="14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19310" y="6592900"/>
            <a:ext cx="4650324" cy="14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413750" y="1110371"/>
            <a:ext cx="3340100" cy="3784600"/>
            <a:chOff x="0" y="0"/>
            <a:chExt cx="879697" cy="996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9697" cy="996767"/>
            </a:xfrm>
            <a:custGeom>
              <a:avLst/>
              <a:gdLst/>
              <a:ahLst/>
              <a:cxnLst/>
              <a:rect l="l" t="t" r="r" b="b"/>
              <a:pathLst>
                <a:path w="879697" h="996767">
                  <a:moveTo>
                    <a:pt x="118211" y="0"/>
                  </a:moveTo>
                  <a:lnTo>
                    <a:pt x="761486" y="0"/>
                  </a:lnTo>
                  <a:cubicBezTo>
                    <a:pt x="826772" y="0"/>
                    <a:pt x="879697" y="52925"/>
                    <a:pt x="879697" y="118211"/>
                  </a:cubicBezTo>
                  <a:lnTo>
                    <a:pt x="879697" y="878556"/>
                  </a:lnTo>
                  <a:cubicBezTo>
                    <a:pt x="879697" y="909907"/>
                    <a:pt x="867243" y="939975"/>
                    <a:pt x="845074" y="962144"/>
                  </a:cubicBezTo>
                  <a:cubicBezTo>
                    <a:pt x="822905" y="984313"/>
                    <a:pt x="792837" y="996767"/>
                    <a:pt x="761486" y="996767"/>
                  </a:cubicBezTo>
                  <a:lnTo>
                    <a:pt x="118211" y="996767"/>
                  </a:lnTo>
                  <a:cubicBezTo>
                    <a:pt x="86860" y="996767"/>
                    <a:pt x="56792" y="984313"/>
                    <a:pt x="34623" y="962144"/>
                  </a:cubicBezTo>
                  <a:cubicBezTo>
                    <a:pt x="12454" y="939975"/>
                    <a:pt x="0" y="909907"/>
                    <a:pt x="0" y="878556"/>
                  </a:cubicBezTo>
                  <a:lnTo>
                    <a:pt x="0" y="118211"/>
                  </a:lnTo>
                  <a:cubicBezTo>
                    <a:pt x="0" y="86860"/>
                    <a:pt x="12454" y="56792"/>
                    <a:pt x="34623" y="34623"/>
                  </a:cubicBezTo>
                  <a:cubicBezTo>
                    <a:pt x="56792" y="12454"/>
                    <a:pt x="86860" y="0"/>
                    <a:pt x="11821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79697" cy="104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726528"/>
            <a:ext cx="5898349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PERFORMANCE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14400"/>
            <a:ext cx="5634574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711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6650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413750" y="5473700"/>
            <a:ext cx="3340100" cy="3784600"/>
            <a:chOff x="0" y="0"/>
            <a:chExt cx="879697" cy="9967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9697" cy="996767"/>
            </a:xfrm>
            <a:custGeom>
              <a:avLst/>
              <a:gdLst/>
              <a:ahLst/>
              <a:cxnLst/>
              <a:rect l="l" t="t" r="r" b="b"/>
              <a:pathLst>
                <a:path w="879697" h="996767">
                  <a:moveTo>
                    <a:pt x="118211" y="0"/>
                  </a:moveTo>
                  <a:lnTo>
                    <a:pt x="761486" y="0"/>
                  </a:lnTo>
                  <a:cubicBezTo>
                    <a:pt x="826772" y="0"/>
                    <a:pt x="879697" y="52925"/>
                    <a:pt x="879697" y="118211"/>
                  </a:cubicBezTo>
                  <a:lnTo>
                    <a:pt x="879697" y="878556"/>
                  </a:lnTo>
                  <a:cubicBezTo>
                    <a:pt x="879697" y="909907"/>
                    <a:pt x="867243" y="939975"/>
                    <a:pt x="845074" y="962144"/>
                  </a:cubicBezTo>
                  <a:cubicBezTo>
                    <a:pt x="822905" y="984313"/>
                    <a:pt x="792837" y="996767"/>
                    <a:pt x="761486" y="996767"/>
                  </a:cubicBezTo>
                  <a:lnTo>
                    <a:pt x="118211" y="996767"/>
                  </a:lnTo>
                  <a:cubicBezTo>
                    <a:pt x="86860" y="996767"/>
                    <a:pt x="56792" y="984313"/>
                    <a:pt x="34623" y="962144"/>
                  </a:cubicBezTo>
                  <a:cubicBezTo>
                    <a:pt x="12454" y="939975"/>
                    <a:pt x="0" y="909907"/>
                    <a:pt x="0" y="878556"/>
                  </a:cubicBezTo>
                  <a:lnTo>
                    <a:pt x="0" y="118211"/>
                  </a:lnTo>
                  <a:cubicBezTo>
                    <a:pt x="0" y="86860"/>
                    <a:pt x="12454" y="56792"/>
                    <a:pt x="34623" y="34623"/>
                  </a:cubicBezTo>
                  <a:cubicBezTo>
                    <a:pt x="56792" y="12454"/>
                    <a:pt x="86860" y="0"/>
                    <a:pt x="11821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79697" cy="1044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957840" y="1950106"/>
            <a:ext cx="4251920" cy="228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299K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 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57840" y="6178445"/>
            <a:ext cx="4251920" cy="228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112K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 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19310" y="2229571"/>
            <a:ext cx="4650324" cy="14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419310" y="6592900"/>
            <a:ext cx="4650324" cy="148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1617863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336296" y="4065560"/>
            <a:ext cx="2960881" cy="2960544"/>
            <a:chOff x="0" y="0"/>
            <a:chExt cx="6350013" cy="6349289"/>
          </a:xfrm>
        </p:grpSpPr>
        <p:sp>
          <p:nvSpPr>
            <p:cNvPr id="4" name="Freeform 4"/>
            <p:cNvSpPr/>
            <p:nvPr/>
          </p:nvSpPr>
          <p:spPr>
            <a:xfrm>
              <a:off x="-2" y="-1"/>
              <a:ext cx="6350000" cy="6349290"/>
            </a:xfrm>
            <a:custGeom>
              <a:avLst/>
              <a:gdLst/>
              <a:ahLst/>
              <a:cxnLst/>
              <a:rect l="l" t="t" r="r" b="b"/>
              <a:pathLst>
                <a:path w="6350000" h="6349290">
                  <a:moveTo>
                    <a:pt x="5589297" y="1006730"/>
                  </a:moveTo>
                  <a:cubicBezTo>
                    <a:pt x="5465116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1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0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3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69" y="6259196"/>
                  </a:lnTo>
                  <a:cubicBezTo>
                    <a:pt x="3831160" y="6444438"/>
                    <a:pt x="4241446" y="6334482"/>
                    <a:pt x="4426739" y="6013629"/>
                  </a:cubicBezTo>
                  <a:cubicBezTo>
                    <a:pt x="4550882" y="5798631"/>
                    <a:pt x="4776066" y="5678311"/>
                    <a:pt x="5007713" y="5678146"/>
                  </a:cubicBezTo>
                  <a:lnTo>
                    <a:pt x="5007663" y="5678057"/>
                  </a:lnTo>
                  <a:cubicBezTo>
                    <a:pt x="5239310" y="5677892"/>
                    <a:pt x="5464532" y="5557572"/>
                    <a:pt x="5588637" y="5342574"/>
                  </a:cubicBezTo>
                  <a:cubicBezTo>
                    <a:pt x="5649762" y="5236720"/>
                    <a:pt x="5678769" y="5121099"/>
                    <a:pt x="5678642" y="5007078"/>
                  </a:cubicBezTo>
                  <a:lnTo>
                    <a:pt x="5678731" y="5007155"/>
                  </a:lnTo>
                  <a:cubicBezTo>
                    <a:pt x="5678934" y="4783711"/>
                    <a:pt x="5790897" y="4566223"/>
                    <a:pt x="5991811" y="4439693"/>
                  </a:cubicBezTo>
                  <a:cubicBezTo>
                    <a:pt x="6100116" y="4382746"/>
                    <a:pt x="6194109" y="4295485"/>
                    <a:pt x="6259781" y="4181731"/>
                  </a:cubicBezTo>
                  <a:cubicBezTo>
                    <a:pt x="6383974" y="3966618"/>
                    <a:pt x="6375529" y="3711437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5"/>
                    <a:pt x="6259997" y="2839836"/>
                  </a:cubicBezTo>
                  <a:cubicBezTo>
                    <a:pt x="6445277" y="2518945"/>
                    <a:pt x="6335320" y="2108697"/>
                    <a:pt x="6014429" y="1923417"/>
                  </a:cubicBezTo>
                  <a:lnTo>
                    <a:pt x="6014379" y="1923366"/>
                  </a:lnTo>
                  <a:lnTo>
                    <a:pt x="6014506" y="1923328"/>
                  </a:lnTo>
                  <a:cubicBezTo>
                    <a:pt x="5815599" y="1808240"/>
                    <a:pt x="5681309" y="1593953"/>
                    <a:pt x="5679188" y="1348132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3"/>
              <a:stretch>
                <a:fillRect t="-5" b="-5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676618" y="1791504"/>
            <a:ext cx="675638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MEET OUR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81898" y="271113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575089" y="4065560"/>
            <a:ext cx="2960881" cy="2960544"/>
            <a:chOff x="0" y="0"/>
            <a:chExt cx="6350013" cy="6349289"/>
          </a:xfrm>
        </p:grpSpPr>
        <p:sp>
          <p:nvSpPr>
            <p:cNvPr id="9" name="Freeform 9"/>
            <p:cNvSpPr/>
            <p:nvPr/>
          </p:nvSpPr>
          <p:spPr>
            <a:xfrm>
              <a:off x="-2" y="-1"/>
              <a:ext cx="6350000" cy="6349290"/>
            </a:xfrm>
            <a:custGeom>
              <a:avLst/>
              <a:gdLst/>
              <a:ahLst/>
              <a:cxnLst/>
              <a:rect l="l" t="t" r="r" b="b"/>
              <a:pathLst>
                <a:path w="6350000" h="6349290">
                  <a:moveTo>
                    <a:pt x="5589297" y="1006730"/>
                  </a:moveTo>
                  <a:cubicBezTo>
                    <a:pt x="5465116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1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0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3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69" y="6259196"/>
                  </a:lnTo>
                  <a:cubicBezTo>
                    <a:pt x="3831160" y="6444438"/>
                    <a:pt x="4241446" y="6334482"/>
                    <a:pt x="4426739" y="6013629"/>
                  </a:cubicBezTo>
                  <a:cubicBezTo>
                    <a:pt x="4550882" y="5798631"/>
                    <a:pt x="4776066" y="5678311"/>
                    <a:pt x="5007713" y="5678146"/>
                  </a:cubicBezTo>
                  <a:lnTo>
                    <a:pt x="5007663" y="5678057"/>
                  </a:lnTo>
                  <a:cubicBezTo>
                    <a:pt x="5239310" y="5677892"/>
                    <a:pt x="5464532" y="5557572"/>
                    <a:pt x="5588637" y="5342574"/>
                  </a:cubicBezTo>
                  <a:cubicBezTo>
                    <a:pt x="5649762" y="5236720"/>
                    <a:pt x="5678769" y="5121099"/>
                    <a:pt x="5678642" y="5007078"/>
                  </a:cubicBezTo>
                  <a:lnTo>
                    <a:pt x="5678731" y="5007155"/>
                  </a:lnTo>
                  <a:cubicBezTo>
                    <a:pt x="5678934" y="4783711"/>
                    <a:pt x="5790897" y="4566223"/>
                    <a:pt x="5991811" y="4439693"/>
                  </a:cubicBezTo>
                  <a:cubicBezTo>
                    <a:pt x="6100116" y="4382746"/>
                    <a:pt x="6194109" y="4295485"/>
                    <a:pt x="6259781" y="4181731"/>
                  </a:cubicBezTo>
                  <a:cubicBezTo>
                    <a:pt x="6383974" y="3966618"/>
                    <a:pt x="6375529" y="3711437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5"/>
                    <a:pt x="6259997" y="2839836"/>
                  </a:cubicBezTo>
                  <a:cubicBezTo>
                    <a:pt x="6445277" y="2518945"/>
                    <a:pt x="6335320" y="2108697"/>
                    <a:pt x="6014429" y="1923417"/>
                  </a:cubicBezTo>
                  <a:lnTo>
                    <a:pt x="6014379" y="1923366"/>
                  </a:lnTo>
                  <a:lnTo>
                    <a:pt x="6014506" y="1923328"/>
                  </a:lnTo>
                  <a:cubicBezTo>
                    <a:pt x="5815599" y="1808240"/>
                    <a:pt x="5681309" y="1593953"/>
                    <a:pt x="5679188" y="1348132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4"/>
              <a:stretch>
                <a:fillRect b="-11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2812445" y="4065560"/>
            <a:ext cx="2960881" cy="2960544"/>
            <a:chOff x="0" y="0"/>
            <a:chExt cx="6350013" cy="6349289"/>
          </a:xfrm>
        </p:grpSpPr>
        <p:sp>
          <p:nvSpPr>
            <p:cNvPr id="11" name="Freeform 11"/>
            <p:cNvSpPr/>
            <p:nvPr/>
          </p:nvSpPr>
          <p:spPr>
            <a:xfrm>
              <a:off x="-2" y="-1"/>
              <a:ext cx="6350000" cy="6349290"/>
            </a:xfrm>
            <a:custGeom>
              <a:avLst/>
              <a:gdLst/>
              <a:ahLst/>
              <a:cxnLst/>
              <a:rect l="l" t="t" r="r" b="b"/>
              <a:pathLst>
                <a:path w="6350000" h="6349290">
                  <a:moveTo>
                    <a:pt x="5589297" y="1006730"/>
                  </a:moveTo>
                  <a:cubicBezTo>
                    <a:pt x="5465116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1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0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3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69" y="6259196"/>
                  </a:lnTo>
                  <a:cubicBezTo>
                    <a:pt x="3831160" y="6444438"/>
                    <a:pt x="4241446" y="6334482"/>
                    <a:pt x="4426739" y="6013629"/>
                  </a:cubicBezTo>
                  <a:cubicBezTo>
                    <a:pt x="4550882" y="5798631"/>
                    <a:pt x="4776066" y="5678311"/>
                    <a:pt x="5007713" y="5678146"/>
                  </a:cubicBezTo>
                  <a:lnTo>
                    <a:pt x="5007663" y="5678057"/>
                  </a:lnTo>
                  <a:cubicBezTo>
                    <a:pt x="5239310" y="5677892"/>
                    <a:pt x="5464532" y="5557572"/>
                    <a:pt x="5588637" y="5342574"/>
                  </a:cubicBezTo>
                  <a:cubicBezTo>
                    <a:pt x="5649762" y="5236720"/>
                    <a:pt x="5678769" y="5121099"/>
                    <a:pt x="5678642" y="5007078"/>
                  </a:cubicBezTo>
                  <a:lnTo>
                    <a:pt x="5678731" y="5007155"/>
                  </a:lnTo>
                  <a:cubicBezTo>
                    <a:pt x="5678934" y="4783711"/>
                    <a:pt x="5790897" y="4566223"/>
                    <a:pt x="5991811" y="4439693"/>
                  </a:cubicBezTo>
                  <a:cubicBezTo>
                    <a:pt x="6100116" y="4382746"/>
                    <a:pt x="6194109" y="4295485"/>
                    <a:pt x="6259781" y="4181731"/>
                  </a:cubicBezTo>
                  <a:cubicBezTo>
                    <a:pt x="6383974" y="3966618"/>
                    <a:pt x="6375529" y="3711437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5"/>
                    <a:pt x="6259997" y="2839836"/>
                  </a:cubicBezTo>
                  <a:cubicBezTo>
                    <a:pt x="6445277" y="2518945"/>
                    <a:pt x="6335320" y="2108697"/>
                    <a:pt x="6014429" y="1923417"/>
                  </a:cubicBezTo>
                  <a:lnTo>
                    <a:pt x="6014379" y="1923366"/>
                  </a:lnTo>
                  <a:lnTo>
                    <a:pt x="6014506" y="1923328"/>
                  </a:lnTo>
                  <a:cubicBezTo>
                    <a:pt x="5815599" y="1808240"/>
                    <a:pt x="5681309" y="1593953"/>
                    <a:pt x="5679188" y="1348132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5"/>
              <a:stretch>
                <a:fillRect b="-1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871310" y="7521404"/>
            <a:ext cx="4247608" cy="15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31726" y="7521404"/>
            <a:ext cx="4247608" cy="15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69082" y="7521404"/>
            <a:ext cx="4247608" cy="15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73913"/>
            <a:ext cx="6021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 CHART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61785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YEARLY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32814"/>
            <a:ext cx="55710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693340"/>
            <a:ext cx="55710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00" y="-166973"/>
            <a:ext cx="11319272" cy="106209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73913"/>
            <a:ext cx="6021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 CHART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61785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YEARLY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32814"/>
            <a:ext cx="55710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693340"/>
            <a:ext cx="55710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00" y="-166973"/>
            <a:ext cx="11319272" cy="106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8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173913"/>
            <a:ext cx="6021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 CHART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361785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YEARLY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32814"/>
            <a:ext cx="55710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693340"/>
            <a:ext cx="55710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300" y="-166973"/>
            <a:ext cx="11319272" cy="1062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98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C591-055B-4205-8E62-1189CFDEB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2258742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564F0-2559-4AA7-856C-8CD54B10D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3470004"/>
            <a:ext cx="4040188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5E88B-D7FF-49E4-87AB-41CBA8E6C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0" y="4749528"/>
            <a:ext cx="4040188" cy="39512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81E99-ACC6-4C17-A058-A26327D12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123112" y="4109766"/>
            <a:ext cx="4041775" cy="63976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CB576-73E4-4B22-A6A3-6685442FD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335000" y="4762500"/>
            <a:ext cx="4041775" cy="39512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5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004499"/>
            <a:ext cx="6021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DETAILS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060151"/>
            <a:ext cx="55710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56" y="-386163"/>
            <a:ext cx="11199056" cy="11059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6792707" cy="10287000"/>
            <a:chOff x="0" y="0"/>
            <a:chExt cx="178902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89026" cy="2709333"/>
            </a:xfrm>
            <a:custGeom>
              <a:avLst/>
              <a:gdLst/>
              <a:ahLst/>
              <a:cxnLst/>
              <a:rect l="l" t="t" r="r" b="b"/>
              <a:pathLst>
                <a:path w="1789026" h="2709333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46818" y="8630505"/>
            <a:ext cx="897167" cy="2183545"/>
            <a:chOff x="0" y="0"/>
            <a:chExt cx="236291" cy="5750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291" cy="575090"/>
            </a:xfrm>
            <a:custGeom>
              <a:avLst/>
              <a:gdLst/>
              <a:ahLst/>
              <a:cxnLst/>
              <a:rect l="l" t="t" r="r" b="b"/>
              <a:pathLst>
                <a:path w="236291" h="575090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509504" y="2224789"/>
            <a:ext cx="4857773" cy="6528106"/>
            <a:chOff x="0" y="0"/>
            <a:chExt cx="3663950" cy="4923790"/>
          </a:xfrm>
        </p:grpSpPr>
        <p:sp>
          <p:nvSpPr>
            <p:cNvPr id="10" name="Freeform 10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39970" r="-3997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3662687" cy="4923790"/>
            </a:xfrm>
            <a:custGeom>
              <a:avLst/>
              <a:gdLst/>
              <a:ahLst/>
              <a:cxnLst/>
              <a:rect l="l" t="t" r="r" b="b"/>
              <a:pathLst>
                <a:path w="3662687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709411" y="1662134"/>
            <a:ext cx="4243380" cy="79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COMPANY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9411" y="942975"/>
            <a:ext cx="4842085" cy="770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9411" y="338542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9411" y="5426930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862577" y="2215264"/>
            <a:ext cx="4857773" cy="6528106"/>
            <a:chOff x="0" y="0"/>
            <a:chExt cx="3663950" cy="4923790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51090" r="-5109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3662687" cy="4923790"/>
            </a:xfrm>
            <a:custGeom>
              <a:avLst/>
              <a:gdLst/>
              <a:ahLst/>
              <a:cxnLst/>
              <a:rect l="l" t="t" r="r" b="b"/>
              <a:pathLst>
                <a:path w="3662687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1138534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2364847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182716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14099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2134147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689415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4091632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620653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38682" y="1791504"/>
            <a:ext cx="901063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18918" y="1116794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81898" y="2692087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36325" y="4894226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36325" y="7807065"/>
            <a:ext cx="4117804" cy="1294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  <p:extLst>
      <p:ext uri="{BB962C8B-B14F-4D97-AF65-F5344CB8AC3E}">
        <p14:creationId xmlns:p14="http://schemas.microsoft.com/office/powerpoint/2010/main" val="933667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8500" y="3124200"/>
            <a:ext cx="5245100" cy="1332778"/>
            <a:chOff x="0" y="0"/>
            <a:chExt cx="1381426" cy="35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426" cy="351020"/>
            </a:xfrm>
            <a:custGeom>
              <a:avLst/>
              <a:gdLst/>
              <a:ahLst/>
              <a:cxnLst/>
              <a:rect l="l" t="t" r="r" b="b"/>
              <a:pathLst>
                <a:path w="1381426" h="351020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41400" y="3124200"/>
            <a:ext cx="5118100" cy="1332778"/>
            <a:chOff x="0" y="0"/>
            <a:chExt cx="1347977" cy="351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977" cy="351020"/>
            </a:xfrm>
            <a:custGeom>
              <a:avLst/>
              <a:gdLst/>
              <a:ahLst/>
              <a:cxnLst/>
              <a:rect l="l" t="t" r="r" b="b"/>
              <a:pathLst>
                <a:path w="1347977" h="351020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33297" y="3191597"/>
            <a:ext cx="8421405" cy="126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47826" y="6846823"/>
            <a:ext cx="3592349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148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VISIT US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92A3C4D-6926-43E5-9230-F9298651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0" y="6286500"/>
            <a:ext cx="7772400" cy="1362075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778622E-4786-4338-B529-D544D69E6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9262" y="4485024"/>
            <a:ext cx="7772400" cy="1500187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08043" y="0"/>
            <a:ext cx="6379957" cy="10287000"/>
            <a:chOff x="0" y="0"/>
            <a:chExt cx="168031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80318" cy="2709333"/>
            </a:xfrm>
            <a:custGeom>
              <a:avLst/>
              <a:gdLst/>
              <a:ahLst/>
              <a:cxnLst/>
              <a:rect l="l" t="t" r="r" b="b"/>
              <a:pathLst>
                <a:path w="1680318" h="2709333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640583" y="1606753"/>
            <a:ext cx="1868266" cy="186826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508848" y="3436440"/>
            <a:ext cx="4908029" cy="97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2"/>
              </a:lnSpc>
              <a:spcBef>
                <a:spcPct val="0"/>
              </a:spcBef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8848" y="5095875"/>
            <a:ext cx="4908029" cy="97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2"/>
              </a:lnSpc>
              <a:spcBef>
                <a:spcPct val="0"/>
              </a:spcBef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08848" y="6962540"/>
            <a:ext cx="4908029" cy="97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92"/>
              </a:lnSpc>
              <a:spcBef>
                <a:spcPct val="0"/>
              </a:spcBef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40583" y="4210291"/>
            <a:ext cx="1868266" cy="186826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40583" y="6811982"/>
            <a:ext cx="1868266" cy="186826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970541" y="2006345"/>
            <a:ext cx="1601933" cy="6466659"/>
            <a:chOff x="0" y="0"/>
            <a:chExt cx="421908" cy="1703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1908" cy="1703153"/>
            </a:xfrm>
            <a:custGeom>
              <a:avLst/>
              <a:gdLst/>
              <a:ahLst/>
              <a:cxnLst/>
              <a:rect l="l" t="t" r="r" b="b"/>
              <a:pathLst>
                <a:path w="421908" h="1703153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908043" y="914400"/>
            <a:ext cx="5508835" cy="770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WE OFFER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73498" y="1744684"/>
            <a:ext cx="4243380" cy="79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591"/>
              </a:lnSpc>
            </a:pPr>
            <a:r>
              <a:rPr lang="en-US" sz="4708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ALWAYS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55298" y="190147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55298" y="4495485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5298" y="709773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93666" y="1665402"/>
            <a:ext cx="5948366" cy="16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593666" y="4364190"/>
            <a:ext cx="5948366" cy="16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93666" y="6870631"/>
            <a:ext cx="5948366" cy="1684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8500" y="3124200"/>
            <a:ext cx="5245100" cy="1332778"/>
            <a:chOff x="0" y="0"/>
            <a:chExt cx="1381426" cy="3510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426" cy="351020"/>
            </a:xfrm>
            <a:custGeom>
              <a:avLst/>
              <a:gdLst/>
              <a:ahLst/>
              <a:cxnLst/>
              <a:rect l="l" t="t" r="r" b="b"/>
              <a:pathLst>
                <a:path w="1381426" h="351020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741400" y="3124200"/>
            <a:ext cx="5118100" cy="1332778"/>
            <a:chOff x="0" y="0"/>
            <a:chExt cx="1347977" cy="3510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7977" cy="351020"/>
            </a:xfrm>
            <a:custGeom>
              <a:avLst/>
              <a:gdLst/>
              <a:ahLst/>
              <a:cxnLst/>
              <a:rect l="l" t="t" r="r" b="b"/>
              <a:pathLst>
                <a:path w="1347977" h="351020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33297" y="3191597"/>
            <a:ext cx="8421405" cy="126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sz="7382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616825" y="6705600"/>
            <a:ext cx="3054350" cy="761278"/>
            <a:chOff x="0" y="0"/>
            <a:chExt cx="804438" cy="2005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4438" cy="200501"/>
            </a:xfrm>
            <a:custGeom>
              <a:avLst/>
              <a:gdLst/>
              <a:ahLst/>
              <a:cxnLst/>
              <a:rect l="l" t="t" r="r" b="b"/>
              <a:pathLst>
                <a:path w="804438" h="200501">
                  <a:moveTo>
                    <a:pt x="100251" y="0"/>
                  </a:moveTo>
                  <a:lnTo>
                    <a:pt x="704187" y="0"/>
                  </a:lnTo>
                  <a:cubicBezTo>
                    <a:pt x="730775" y="0"/>
                    <a:pt x="756275" y="10562"/>
                    <a:pt x="775075" y="29363"/>
                  </a:cubicBezTo>
                  <a:cubicBezTo>
                    <a:pt x="793876" y="48163"/>
                    <a:pt x="804438" y="73662"/>
                    <a:pt x="804438" y="100251"/>
                  </a:cubicBezTo>
                  <a:lnTo>
                    <a:pt x="804438" y="100251"/>
                  </a:lnTo>
                  <a:cubicBezTo>
                    <a:pt x="804438" y="155617"/>
                    <a:pt x="759554" y="200501"/>
                    <a:pt x="704187" y="200501"/>
                  </a:cubicBezTo>
                  <a:lnTo>
                    <a:pt x="100251" y="200501"/>
                  </a:lnTo>
                  <a:cubicBezTo>
                    <a:pt x="44884" y="200501"/>
                    <a:pt x="0" y="155617"/>
                    <a:pt x="0" y="100251"/>
                  </a:cubicBezTo>
                  <a:lnTo>
                    <a:pt x="0" y="100251"/>
                  </a:lnTo>
                  <a:cubicBezTo>
                    <a:pt x="0" y="44884"/>
                    <a:pt x="44884" y="0"/>
                    <a:pt x="10025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04438" cy="248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47826" y="6846823"/>
            <a:ext cx="3592349" cy="53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VISIT US</a:t>
            </a:r>
          </a:p>
        </p:txBody>
      </p:sp>
      <p:sp>
        <p:nvSpPr>
          <p:cNvPr id="14" name="Freeform 14"/>
          <p:cNvSpPr/>
          <p:nvPr/>
        </p:nvSpPr>
        <p:spPr>
          <a:xfrm>
            <a:off x="3409363" y="8688897"/>
            <a:ext cx="759903" cy="759903"/>
          </a:xfrm>
          <a:custGeom>
            <a:avLst/>
            <a:gdLst/>
            <a:ahLst/>
            <a:cxnLst/>
            <a:rect l="l" t="t" r="r" b="b"/>
            <a:pathLst>
              <a:path w="759903" h="759903">
                <a:moveTo>
                  <a:pt x="0" y="0"/>
                </a:moveTo>
                <a:lnTo>
                  <a:pt x="759903" y="0"/>
                </a:lnTo>
                <a:lnTo>
                  <a:pt x="759903" y="759903"/>
                </a:lnTo>
                <a:lnTo>
                  <a:pt x="0" y="759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105697" y="8659101"/>
            <a:ext cx="762324" cy="762324"/>
          </a:xfrm>
          <a:custGeom>
            <a:avLst/>
            <a:gdLst/>
            <a:ahLst/>
            <a:cxnLst/>
            <a:rect l="l" t="t" r="r" b="b"/>
            <a:pathLst>
              <a:path w="762324" h="762324">
                <a:moveTo>
                  <a:pt x="0" y="0"/>
                </a:moveTo>
                <a:lnTo>
                  <a:pt x="762323" y="0"/>
                </a:lnTo>
                <a:lnTo>
                  <a:pt x="762323" y="762323"/>
                </a:lnTo>
                <a:lnTo>
                  <a:pt x="0" y="762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268070" y="8716674"/>
            <a:ext cx="5610566" cy="57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41"/>
              </a:lnSpc>
              <a:spcBef>
                <a:spcPct val="0"/>
              </a:spcBef>
            </a:pPr>
            <a:r>
              <a:rPr lang="en-US" sz="3315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www.reallygreatsite.com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22475" y="8762274"/>
            <a:ext cx="3500346" cy="573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41"/>
              </a:lnSpc>
              <a:spcBef>
                <a:spcPct val="0"/>
              </a:spcBef>
            </a:pPr>
            <a:r>
              <a:rPr lang="en-US" sz="3315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+123-456-7890</a:t>
            </a:r>
          </a:p>
        </p:txBody>
      </p:sp>
    </p:spTree>
    <p:extLst>
      <p:ext uri="{BB962C8B-B14F-4D97-AF65-F5344CB8AC3E}">
        <p14:creationId xmlns:p14="http://schemas.microsoft.com/office/powerpoint/2010/main" val="405938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57175" y="4502250"/>
            <a:ext cx="18802350" cy="2006600"/>
            <a:chOff x="0" y="0"/>
            <a:chExt cx="4952059" cy="528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52059" cy="528487"/>
            </a:xfrm>
            <a:custGeom>
              <a:avLst/>
              <a:gdLst/>
              <a:ahLst/>
              <a:cxnLst/>
              <a:rect l="l" t="t" r="r" b="b"/>
              <a:pathLst>
                <a:path w="4952059" h="528487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65807" y="1884385"/>
            <a:ext cx="6756386" cy="9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MARKETPLACE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08107" y="1209675"/>
            <a:ext cx="5871786" cy="624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WE PROVIDE 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1087" y="2794493"/>
            <a:ext cx="8145827" cy="79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69039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09989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100K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55075" y="5029897"/>
            <a:ext cx="3263886" cy="960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 b="1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82%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77178" y="7356575"/>
            <a:ext cx="4247608" cy="15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18128" y="7356575"/>
            <a:ext cx="4247608" cy="15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63214" y="7356575"/>
            <a:ext cx="4247608" cy="15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416165" y="429700"/>
            <a:ext cx="5246370" cy="52463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91160" y="364490"/>
              <a:ext cx="5619750" cy="5621020"/>
            </a:xfrm>
            <a:custGeom>
              <a:avLst/>
              <a:gdLst/>
              <a:ahLst/>
              <a:cxnLst/>
              <a:rect l="l" t="t" r="r" b="b"/>
              <a:pathLst>
                <a:path w="5619750" h="562102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3"/>
              <a:stretch>
                <a:fillRect l="-44808" r="-4480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776835" y="4610930"/>
            <a:ext cx="5246370" cy="524637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25223" y="364462"/>
              <a:ext cx="5646214" cy="5621077"/>
            </a:xfrm>
            <a:custGeom>
              <a:avLst/>
              <a:gdLst/>
              <a:ahLst/>
              <a:cxnLst/>
              <a:rect l="l" t="t" r="r" b="b"/>
              <a:pathLst>
                <a:path w="5646214" h="5621077">
                  <a:moveTo>
                    <a:pt x="2823107" y="28"/>
                  </a:moveTo>
                  <a:cubicBezTo>
                    <a:pt x="1816014" y="-4476"/>
                    <a:pt x="883489" y="530217"/>
                    <a:pt x="378638" y="1401642"/>
                  </a:cubicBezTo>
                  <a:cubicBezTo>
                    <a:pt x="-126213" y="2273067"/>
                    <a:pt x="-126213" y="3348009"/>
                    <a:pt x="378638" y="4219434"/>
                  </a:cubicBezTo>
                  <a:cubicBezTo>
                    <a:pt x="883489" y="5090859"/>
                    <a:pt x="1816014" y="5625552"/>
                    <a:pt x="2823107" y="5621048"/>
                  </a:cubicBezTo>
                  <a:cubicBezTo>
                    <a:pt x="3830200" y="5625552"/>
                    <a:pt x="4762725" y="5090859"/>
                    <a:pt x="5267576" y="4219434"/>
                  </a:cubicBezTo>
                  <a:cubicBezTo>
                    <a:pt x="5772427" y="3348009"/>
                    <a:pt x="5772427" y="2273067"/>
                    <a:pt x="5267576" y="1401642"/>
                  </a:cubicBezTo>
                  <a:cubicBezTo>
                    <a:pt x="4762725" y="530217"/>
                    <a:pt x="3830200" y="-4476"/>
                    <a:pt x="2823107" y="28"/>
                  </a:cubicBezTo>
                  <a:close/>
                </a:path>
              </a:pathLst>
            </a:custGeom>
            <a:blipFill>
              <a:blip r:embed="rId4"/>
              <a:stretch>
                <a:fillRect l="-24665" r="-2466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1681184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14400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6711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6650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8245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5064580" y="1774507"/>
            <a:ext cx="5013951" cy="6737985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r="-102370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3662687" cy="4923790"/>
            </a:xfrm>
            <a:custGeom>
              <a:avLst/>
              <a:gdLst/>
              <a:ahLst/>
              <a:cxnLst/>
              <a:rect l="l" t="t" r="r" b="b"/>
              <a:pathLst>
                <a:path w="3662687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71575" y="1793380"/>
            <a:ext cx="3073669" cy="3174485"/>
            <a:chOff x="0" y="0"/>
            <a:chExt cx="6350000" cy="6558280"/>
          </a:xfrm>
        </p:grpSpPr>
        <p:sp>
          <p:nvSpPr>
            <p:cNvPr id="10" name="Freeform 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95" r="-2749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1982450" y="1681184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HISTORY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82450" y="914400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82450" y="36711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82450" y="56650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71575" y="5319135"/>
            <a:ext cx="3073669" cy="3174485"/>
            <a:chOff x="0" y="0"/>
            <a:chExt cx="6350000" cy="6558280"/>
          </a:xfrm>
        </p:grpSpPr>
        <p:sp>
          <p:nvSpPr>
            <p:cNvPr id="17" name="Freeform 1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519" r="-27519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044798" y="1093787"/>
            <a:ext cx="3935158" cy="3753414"/>
            <a:chOff x="0" y="0"/>
            <a:chExt cx="6324600" cy="6032500"/>
          </a:xfrm>
        </p:grpSpPr>
        <p:sp>
          <p:nvSpPr>
            <p:cNvPr id="7" name="Freeform 7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21391" r="-2139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1726528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14400"/>
            <a:ext cx="4842085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FUTURE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711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6650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9298" y="1801140"/>
            <a:ext cx="4960002" cy="238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44798" y="6241329"/>
            <a:ext cx="4823444" cy="2388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355892" y="5439799"/>
            <a:ext cx="3935158" cy="3753414"/>
            <a:chOff x="0" y="0"/>
            <a:chExt cx="6324600" cy="6032500"/>
          </a:xfrm>
        </p:grpSpPr>
        <p:sp>
          <p:nvSpPr>
            <p:cNvPr id="16" name="Freeform 16"/>
            <p:cNvSpPr/>
            <p:nvPr/>
          </p:nvSpPr>
          <p:spPr>
            <a:xfrm>
              <a:off x="127000" y="127000"/>
              <a:ext cx="6070600" cy="5778500"/>
            </a:xfrm>
            <a:custGeom>
              <a:avLst/>
              <a:gdLst/>
              <a:ahLst/>
              <a:cxnLst/>
              <a:rect l="l" t="t" r="r" b="b"/>
              <a:pathLst>
                <a:path w="6070600" h="57785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-21391" r="-21391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324600" cy="6032500"/>
            </a:xfrm>
            <a:custGeom>
              <a:avLst/>
              <a:gdLst/>
              <a:ahLst/>
              <a:cxnLst/>
              <a:rect l="l" t="t" r="r" b="b"/>
              <a:pathLst>
                <a:path w="6324600" h="60325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7950" y="806450"/>
            <a:ext cx="6294884" cy="8674100"/>
            <a:chOff x="0" y="0"/>
            <a:chExt cx="1657912" cy="22845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7912" cy="2284537"/>
            </a:xfrm>
            <a:custGeom>
              <a:avLst/>
              <a:gdLst/>
              <a:ahLst/>
              <a:cxnLst/>
              <a:rect l="l" t="t" r="r" b="b"/>
              <a:pathLst>
                <a:path w="1657912" h="2284537">
                  <a:moveTo>
                    <a:pt x="62724" y="0"/>
                  </a:moveTo>
                  <a:lnTo>
                    <a:pt x="1595188" y="0"/>
                  </a:lnTo>
                  <a:cubicBezTo>
                    <a:pt x="1611824" y="0"/>
                    <a:pt x="1627778" y="6608"/>
                    <a:pt x="1639541" y="18371"/>
                  </a:cubicBezTo>
                  <a:cubicBezTo>
                    <a:pt x="1651304" y="30134"/>
                    <a:pt x="1657912" y="46088"/>
                    <a:pt x="1657912" y="62724"/>
                  </a:cubicBezTo>
                  <a:lnTo>
                    <a:pt x="1657912" y="2221813"/>
                  </a:lnTo>
                  <a:cubicBezTo>
                    <a:pt x="1657912" y="2256454"/>
                    <a:pt x="1629830" y="2284537"/>
                    <a:pt x="1595188" y="2284537"/>
                  </a:cubicBezTo>
                  <a:lnTo>
                    <a:pt x="62724" y="2284537"/>
                  </a:lnTo>
                  <a:cubicBezTo>
                    <a:pt x="46088" y="2284537"/>
                    <a:pt x="30134" y="2277928"/>
                    <a:pt x="18371" y="2266165"/>
                  </a:cubicBezTo>
                  <a:cubicBezTo>
                    <a:pt x="6608" y="2254403"/>
                    <a:pt x="0" y="2238448"/>
                    <a:pt x="0" y="2221813"/>
                  </a:cubicBezTo>
                  <a:lnTo>
                    <a:pt x="0" y="62724"/>
                  </a:lnTo>
                  <a:cubicBezTo>
                    <a:pt x="0" y="46088"/>
                    <a:pt x="6608" y="30134"/>
                    <a:pt x="18371" y="18371"/>
                  </a:cubicBezTo>
                  <a:cubicBezTo>
                    <a:pt x="30134" y="6608"/>
                    <a:pt x="46088" y="0"/>
                    <a:pt x="627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657912" cy="233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726528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 b="1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14400"/>
            <a:ext cx="5634574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6711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6650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862583" y="1606753"/>
            <a:ext cx="1868266" cy="186826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862583" y="4210291"/>
            <a:ext cx="1868266" cy="18682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62583" y="6811982"/>
            <a:ext cx="1868266" cy="18682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977298" y="190147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77298" y="4495485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77298" y="709773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09261" y="2134861"/>
            <a:ext cx="4856091" cy="96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9261" y="4638917"/>
            <a:ext cx="4856091" cy="96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309261" y="7241532"/>
            <a:ext cx="4856091" cy="96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624726" y="8997950"/>
            <a:ext cx="2514600" cy="260350"/>
            <a:chOff x="0" y="0"/>
            <a:chExt cx="662281" cy="685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2281" cy="68570"/>
            </a:xfrm>
            <a:custGeom>
              <a:avLst/>
              <a:gdLst/>
              <a:ahLst/>
              <a:cxnLst/>
              <a:rect l="l" t="t" r="r" b="b"/>
              <a:pathLst>
                <a:path w="662281" h="68570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24726" y="1726528"/>
            <a:ext cx="4243380" cy="91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24726" y="914400"/>
            <a:ext cx="5634574" cy="897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24726" y="36711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24726" y="5665079"/>
            <a:ext cx="5634574" cy="11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06450" y="806450"/>
            <a:ext cx="6990015" cy="8674100"/>
            <a:chOff x="0" y="0"/>
            <a:chExt cx="1840992" cy="22845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40992" cy="2284537"/>
            </a:xfrm>
            <a:custGeom>
              <a:avLst/>
              <a:gdLst/>
              <a:ahLst/>
              <a:cxnLst/>
              <a:rect l="l" t="t" r="r" b="b"/>
              <a:pathLst>
                <a:path w="1840992" h="2284537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78172" y="2129313"/>
            <a:ext cx="4856091" cy="9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8172" y="4633369"/>
            <a:ext cx="4856091" cy="9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8172" y="7336782"/>
            <a:ext cx="4856091" cy="972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62333" y="1606753"/>
            <a:ext cx="1868266" cy="186826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862333" y="4210291"/>
            <a:ext cx="1868266" cy="18682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862333" y="6811982"/>
            <a:ext cx="1868266" cy="186826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977048" y="190147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977048" y="4495485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 b="1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77048" y="7097732"/>
            <a:ext cx="1638836" cy="1335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1743</Words>
  <Application>Microsoft Office PowerPoint</Application>
  <PresentationFormat>Custom</PresentationFormat>
  <Paragraphs>171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Calibri</vt:lpstr>
      <vt:lpstr>League Spartan</vt:lpstr>
      <vt:lpstr>Poppins</vt:lpstr>
      <vt:lpstr>Roboto 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&amp; white company profile presentation</dc:title>
  <cp:lastModifiedBy>Nodir</cp:lastModifiedBy>
  <cp:revision>3</cp:revision>
  <dcterms:created xsi:type="dcterms:W3CDTF">2006-08-16T00:00:00Z</dcterms:created>
  <dcterms:modified xsi:type="dcterms:W3CDTF">2026-02-27T09:28:20Z</dcterms:modified>
  <dc:identifier>DAHCPPoPe54</dc:identifier>
</cp:coreProperties>
</file>